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7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85" r:id="rId15"/>
    <p:sldId id="286" r:id="rId16"/>
    <p:sldId id="277" r:id="rId17"/>
    <p:sldId id="279" r:id="rId18"/>
    <p:sldId id="280" r:id="rId19"/>
    <p:sldId id="281" r:id="rId20"/>
    <p:sldId id="283" r:id="rId21"/>
    <p:sldId id="284" r:id="rId22"/>
    <p:sldId id="278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0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 </a:t>
            </a:r>
            <a:r>
              <a:rPr lang="en-US" altLang="ko-KR" dirty="0" smtClean="0"/>
              <a:t>14 </a:t>
            </a:r>
            <a:r>
              <a:rPr lang="ko-KR" altLang="en-US" dirty="0" smtClean="0"/>
              <a:t>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 err="1" smtClean="0"/>
              <a:t>서피스의</a:t>
            </a:r>
            <a:r>
              <a:rPr lang="ko-KR" altLang="en-US" dirty="0" smtClean="0"/>
              <a:t> 개념 이해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서피스를</a:t>
            </a:r>
            <a:r>
              <a:rPr lang="ko-KR" altLang="en-US" dirty="0" smtClean="0"/>
              <a:t> 활용한 </a:t>
            </a:r>
            <a:r>
              <a:rPr lang="ko-KR" altLang="en-US" dirty="0" err="1" smtClean="0"/>
              <a:t>솔리드</a:t>
            </a:r>
            <a:r>
              <a:rPr lang="ko-KR" altLang="en-US" dirty="0" smtClean="0"/>
              <a:t> 데이터 </a:t>
            </a:r>
            <a:r>
              <a:rPr lang="ko-KR" altLang="en-US" dirty="0" err="1" smtClean="0"/>
              <a:t>생성법</a:t>
            </a:r>
            <a:r>
              <a:rPr lang="en-US" altLang="ko-KR" dirty="0" smtClean="0"/>
              <a:t>)</a:t>
            </a:r>
          </a:p>
          <a:p>
            <a:pPr marL="514350" indent="-514350">
              <a:buAutoNum type="arabicPeriod"/>
            </a:pPr>
            <a:r>
              <a:rPr lang="ko-KR" altLang="en-US" dirty="0" err="1" smtClean="0"/>
              <a:t>경계블랜드</a:t>
            </a:r>
            <a:r>
              <a:rPr lang="ko-KR" altLang="en-US" dirty="0" smtClean="0"/>
              <a:t> 명령의 이해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err="1" smtClean="0"/>
              <a:t>서피스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경계면의</a:t>
            </a:r>
            <a:r>
              <a:rPr lang="ko-KR" altLang="en-US" dirty="0" smtClean="0"/>
              <a:t> 품질검사 방법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리본 명령의 활용법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모델링 연습 예제 도면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모델링 실습 예제 도면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2116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640" y="547416"/>
            <a:ext cx="9826719" cy="576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01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43" y="571270"/>
            <a:ext cx="9550313" cy="571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78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265" y="571270"/>
            <a:ext cx="10055469" cy="571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29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499" y="805041"/>
            <a:ext cx="9455001" cy="524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723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796" y="819354"/>
            <a:ext cx="9426407" cy="521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748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281" y="771645"/>
            <a:ext cx="9893438" cy="531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590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312" y="566499"/>
            <a:ext cx="9569376" cy="572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561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218" y="537874"/>
            <a:ext cx="9321563" cy="578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698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937" y="561729"/>
            <a:ext cx="9188126" cy="573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38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421" y="604666"/>
            <a:ext cx="9655157" cy="564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75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295" y="576935"/>
            <a:ext cx="9655157" cy="554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421" y="595124"/>
            <a:ext cx="9045157" cy="5667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08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640" y="580812"/>
            <a:ext cx="8606719" cy="569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864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843" y="595124"/>
            <a:ext cx="8940313" cy="5667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72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015" y="738250"/>
            <a:ext cx="9597969" cy="5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546" y="590354"/>
            <a:ext cx="9578907" cy="567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878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578" y="628520"/>
            <a:ext cx="9864844" cy="560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07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37" y="566499"/>
            <a:ext cx="10103126" cy="572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99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484" y="623750"/>
            <a:ext cx="9617032" cy="561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391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203" y="647604"/>
            <a:ext cx="9483594" cy="556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31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484" y="723937"/>
            <a:ext cx="9617032" cy="54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88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31</Words>
  <Application>Microsoft Office PowerPoint</Application>
  <PresentationFormat>와이드스크린</PresentationFormat>
  <Paragraphs>7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제 14 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김동일</cp:lastModifiedBy>
  <cp:revision>6</cp:revision>
  <dcterms:created xsi:type="dcterms:W3CDTF">2015-03-07T03:28:15Z</dcterms:created>
  <dcterms:modified xsi:type="dcterms:W3CDTF">2016-05-09T07:49:32Z</dcterms:modified>
</cp:coreProperties>
</file>

<file path=docProps/thumbnail.jpeg>
</file>